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0972800" cy="8229600"/>
  <p:notesSz cx="6858000" cy="9144000"/>
  <p:defaultTextStyle>
    <a:defPPr>
      <a:defRPr lang="en-US"/>
    </a:defPPr>
    <a:lvl1pPr marL="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859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97189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45783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94377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42971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91566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40160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88754" algn="l" defTabSz="54859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100" d="100"/>
          <a:sy n="100" d="100"/>
        </p:scale>
        <p:origin x="-744" y="-64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1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0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7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59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9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78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437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297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15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4016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87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1"/>
            <a:ext cx="4846320" cy="5431156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6"/>
            <a:ext cx="4848225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1"/>
            <a:ext cx="4848225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1" y="1842136"/>
            <a:ext cx="4850130" cy="767715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594" indent="0">
              <a:buNone/>
              <a:defRPr sz="2400" b="1"/>
            </a:lvl2pPr>
            <a:lvl3pPr marL="1097189" indent="0">
              <a:buNone/>
              <a:defRPr sz="2100" b="1"/>
            </a:lvl3pPr>
            <a:lvl4pPr marL="1645783" indent="0">
              <a:buNone/>
              <a:defRPr sz="1900" b="1"/>
            </a:lvl4pPr>
            <a:lvl5pPr marL="2194377" indent="0">
              <a:buNone/>
              <a:defRPr sz="1900" b="1"/>
            </a:lvl5pPr>
            <a:lvl6pPr marL="2742971" indent="0">
              <a:buNone/>
              <a:defRPr sz="1900" b="1"/>
            </a:lvl6pPr>
            <a:lvl7pPr marL="3291566" indent="0">
              <a:buNone/>
              <a:defRPr sz="1900" b="1"/>
            </a:lvl7pPr>
            <a:lvl8pPr marL="3840160" indent="0">
              <a:buNone/>
              <a:defRPr sz="1900" b="1"/>
            </a:lvl8pPr>
            <a:lvl9pPr marL="4388754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1" y="2609851"/>
            <a:ext cx="4850130" cy="474154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1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327661"/>
            <a:ext cx="6134100" cy="7023736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1" y="1722121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5" y="5760721"/>
            <a:ext cx="6583680" cy="68008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5" y="735330"/>
            <a:ext cx="6583680" cy="4937760"/>
          </a:xfrm>
        </p:spPr>
        <p:txBody>
          <a:bodyPr/>
          <a:lstStyle>
            <a:lvl1pPr marL="0" indent="0">
              <a:buNone/>
              <a:defRPr sz="3900"/>
            </a:lvl1pPr>
            <a:lvl2pPr marL="548594" indent="0">
              <a:buNone/>
              <a:defRPr sz="3300"/>
            </a:lvl2pPr>
            <a:lvl3pPr marL="1097189" indent="0">
              <a:buNone/>
              <a:defRPr sz="2900"/>
            </a:lvl3pPr>
            <a:lvl4pPr marL="1645783" indent="0">
              <a:buNone/>
              <a:defRPr sz="2400"/>
            </a:lvl4pPr>
            <a:lvl5pPr marL="2194377" indent="0">
              <a:buNone/>
              <a:defRPr sz="2400"/>
            </a:lvl5pPr>
            <a:lvl6pPr marL="2742971" indent="0">
              <a:buNone/>
              <a:defRPr sz="2400"/>
            </a:lvl6pPr>
            <a:lvl7pPr marL="3291566" indent="0">
              <a:buNone/>
              <a:defRPr sz="2400"/>
            </a:lvl7pPr>
            <a:lvl8pPr marL="3840160" indent="0">
              <a:buNone/>
              <a:defRPr sz="2400"/>
            </a:lvl8pPr>
            <a:lvl9pPr marL="4388754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5" y="6440806"/>
            <a:ext cx="6583680" cy="965835"/>
          </a:xfrm>
        </p:spPr>
        <p:txBody>
          <a:bodyPr/>
          <a:lstStyle>
            <a:lvl1pPr marL="0" indent="0">
              <a:buNone/>
              <a:defRPr sz="1700"/>
            </a:lvl1pPr>
            <a:lvl2pPr marL="548594" indent="0">
              <a:buNone/>
              <a:defRPr sz="1500"/>
            </a:lvl2pPr>
            <a:lvl3pPr marL="1097189" indent="0">
              <a:buNone/>
              <a:defRPr sz="1200"/>
            </a:lvl3pPr>
            <a:lvl4pPr marL="1645783" indent="0">
              <a:buNone/>
              <a:defRPr sz="1100"/>
            </a:lvl4pPr>
            <a:lvl5pPr marL="2194377" indent="0">
              <a:buNone/>
              <a:defRPr sz="1100"/>
            </a:lvl5pPr>
            <a:lvl6pPr marL="2742971" indent="0">
              <a:buNone/>
              <a:defRPr sz="1100"/>
            </a:lvl6pPr>
            <a:lvl7pPr marL="3291566" indent="0">
              <a:buNone/>
              <a:defRPr sz="1100"/>
            </a:lvl7pPr>
            <a:lvl8pPr marL="3840160" indent="0">
              <a:buNone/>
              <a:defRPr sz="1100"/>
            </a:lvl8pPr>
            <a:lvl9pPr marL="438875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5"/>
            <a:ext cx="9875520" cy="1371600"/>
          </a:xfrm>
          <a:prstGeom prst="rect">
            <a:avLst/>
          </a:prstGeom>
        </p:spPr>
        <p:txBody>
          <a:bodyPr vert="horz" lIns="109719" tIns="54859" rIns="109719" bIns="5485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1"/>
            <a:ext cx="9875520" cy="5431156"/>
          </a:xfrm>
          <a:prstGeom prst="rect">
            <a:avLst/>
          </a:prstGeom>
        </p:spPr>
        <p:txBody>
          <a:bodyPr vert="horz" lIns="109719" tIns="54859" rIns="109719" bIns="5485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1"/>
            <a:ext cx="34747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1"/>
            <a:ext cx="2560320" cy="438150"/>
          </a:xfrm>
          <a:prstGeom prst="rect">
            <a:avLst/>
          </a:prstGeom>
        </p:spPr>
        <p:txBody>
          <a:bodyPr vert="horz" lIns="109719" tIns="54859" rIns="109719" bIns="54859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8594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46" indent="-411446" algn="l" defTabSz="548594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91466" indent="-342871" algn="l" defTabSz="548594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86" indent="-274297" algn="l" defTabSz="54859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080" indent="-274297" algn="l" defTabSz="548594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674" indent="-274297" algn="l" defTabSz="548594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269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63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57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51" indent="-274297" algn="l" defTabSz="54859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9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83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77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71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66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60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54" algn="l" defTabSz="54859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microsoft.com/office/2007/relationships/hdphoto" Target="../media/hdphoto7.wdp"/><Relationship Id="rId16" Type="http://schemas.openxmlformats.org/officeDocument/2006/relationships/image" Target="../media/image8.png"/><Relationship Id="rId17" Type="http://schemas.microsoft.com/office/2007/relationships/hdphoto" Target="../media/hdphoto8.wdp"/><Relationship Id="rId18" Type="http://schemas.openxmlformats.org/officeDocument/2006/relationships/image" Target="../media/image9.png"/><Relationship Id="rId19" Type="http://schemas.microsoft.com/office/2007/relationships/hdphoto" Target="../media/hdphoto9.wdp"/><Relationship Id="rId63" Type="http://schemas.microsoft.com/office/2007/relationships/hdphoto" Target="../media/hdphoto31.wdp"/><Relationship Id="rId64" Type="http://schemas.openxmlformats.org/officeDocument/2006/relationships/image" Target="../media/image32.png"/><Relationship Id="rId65" Type="http://schemas.microsoft.com/office/2007/relationships/hdphoto" Target="../media/hdphoto32.wdp"/><Relationship Id="rId66" Type="http://schemas.openxmlformats.org/officeDocument/2006/relationships/image" Target="../media/image33.png"/><Relationship Id="rId50" Type="http://schemas.openxmlformats.org/officeDocument/2006/relationships/image" Target="../media/image25.png"/><Relationship Id="rId51" Type="http://schemas.microsoft.com/office/2007/relationships/hdphoto" Target="../media/hdphoto25.wdp"/><Relationship Id="rId52" Type="http://schemas.openxmlformats.org/officeDocument/2006/relationships/image" Target="../media/image26.png"/><Relationship Id="rId53" Type="http://schemas.microsoft.com/office/2007/relationships/hdphoto" Target="../media/hdphoto26.wdp"/><Relationship Id="rId54" Type="http://schemas.openxmlformats.org/officeDocument/2006/relationships/image" Target="../media/image27.png"/><Relationship Id="rId55" Type="http://schemas.microsoft.com/office/2007/relationships/hdphoto" Target="../media/hdphoto27.wdp"/><Relationship Id="rId56" Type="http://schemas.openxmlformats.org/officeDocument/2006/relationships/image" Target="../media/image28.png"/><Relationship Id="rId57" Type="http://schemas.microsoft.com/office/2007/relationships/hdphoto" Target="../media/hdphoto28.wdp"/><Relationship Id="rId58" Type="http://schemas.openxmlformats.org/officeDocument/2006/relationships/image" Target="../media/image29.png"/><Relationship Id="rId59" Type="http://schemas.microsoft.com/office/2007/relationships/hdphoto" Target="../media/hdphoto29.wdp"/><Relationship Id="rId40" Type="http://schemas.openxmlformats.org/officeDocument/2006/relationships/image" Target="../media/image20.png"/><Relationship Id="rId41" Type="http://schemas.microsoft.com/office/2007/relationships/hdphoto" Target="../media/hdphoto20.wdp"/><Relationship Id="rId42" Type="http://schemas.openxmlformats.org/officeDocument/2006/relationships/image" Target="../media/image21.png"/><Relationship Id="rId43" Type="http://schemas.microsoft.com/office/2007/relationships/hdphoto" Target="../media/hdphoto21.wdp"/><Relationship Id="rId44" Type="http://schemas.openxmlformats.org/officeDocument/2006/relationships/image" Target="../media/image22.png"/><Relationship Id="rId45" Type="http://schemas.microsoft.com/office/2007/relationships/hdphoto" Target="../media/hdphoto22.wdp"/><Relationship Id="rId46" Type="http://schemas.openxmlformats.org/officeDocument/2006/relationships/image" Target="../media/image23.png"/><Relationship Id="rId47" Type="http://schemas.microsoft.com/office/2007/relationships/hdphoto" Target="../media/hdphoto23.wdp"/><Relationship Id="rId48" Type="http://schemas.openxmlformats.org/officeDocument/2006/relationships/image" Target="../media/image24.png"/><Relationship Id="rId49" Type="http://schemas.microsoft.com/office/2007/relationships/hdphoto" Target="../media/hdphoto2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30" Type="http://schemas.openxmlformats.org/officeDocument/2006/relationships/image" Target="../media/image15.png"/><Relationship Id="rId31" Type="http://schemas.microsoft.com/office/2007/relationships/hdphoto" Target="../media/hdphoto15.wdp"/><Relationship Id="rId32" Type="http://schemas.openxmlformats.org/officeDocument/2006/relationships/image" Target="../media/image16.png"/><Relationship Id="rId33" Type="http://schemas.microsoft.com/office/2007/relationships/hdphoto" Target="../media/hdphoto16.wdp"/><Relationship Id="rId34" Type="http://schemas.openxmlformats.org/officeDocument/2006/relationships/image" Target="../media/image17.png"/><Relationship Id="rId35" Type="http://schemas.microsoft.com/office/2007/relationships/hdphoto" Target="../media/hdphoto17.wdp"/><Relationship Id="rId36" Type="http://schemas.openxmlformats.org/officeDocument/2006/relationships/image" Target="../media/image18.png"/><Relationship Id="rId37" Type="http://schemas.microsoft.com/office/2007/relationships/hdphoto" Target="../media/hdphoto18.wdp"/><Relationship Id="rId38" Type="http://schemas.openxmlformats.org/officeDocument/2006/relationships/image" Target="../media/image19.png"/><Relationship Id="rId39" Type="http://schemas.microsoft.com/office/2007/relationships/hdphoto" Target="../media/hdphoto19.wdp"/><Relationship Id="rId20" Type="http://schemas.openxmlformats.org/officeDocument/2006/relationships/image" Target="../media/image10.png"/><Relationship Id="rId21" Type="http://schemas.microsoft.com/office/2007/relationships/hdphoto" Target="../media/hdphoto10.wdp"/><Relationship Id="rId22" Type="http://schemas.openxmlformats.org/officeDocument/2006/relationships/image" Target="../media/image11.png"/><Relationship Id="rId23" Type="http://schemas.microsoft.com/office/2007/relationships/hdphoto" Target="../media/hdphoto11.wdp"/><Relationship Id="rId24" Type="http://schemas.openxmlformats.org/officeDocument/2006/relationships/image" Target="../media/image12.png"/><Relationship Id="rId25" Type="http://schemas.microsoft.com/office/2007/relationships/hdphoto" Target="../media/hdphoto12.wdp"/><Relationship Id="rId26" Type="http://schemas.openxmlformats.org/officeDocument/2006/relationships/image" Target="../media/image13.png"/><Relationship Id="rId27" Type="http://schemas.microsoft.com/office/2007/relationships/hdphoto" Target="../media/hdphoto13.wdp"/><Relationship Id="rId28" Type="http://schemas.openxmlformats.org/officeDocument/2006/relationships/image" Target="../media/image14.png"/><Relationship Id="rId29" Type="http://schemas.microsoft.com/office/2007/relationships/hdphoto" Target="../media/hdphoto14.wdp"/><Relationship Id="rId60" Type="http://schemas.openxmlformats.org/officeDocument/2006/relationships/image" Target="../media/image30.png"/><Relationship Id="rId61" Type="http://schemas.microsoft.com/office/2007/relationships/hdphoto" Target="../media/hdphoto30.wdp"/><Relationship Id="rId62" Type="http://schemas.openxmlformats.org/officeDocument/2006/relationships/image" Target="../media/image31.png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88901" y="12699"/>
            <a:ext cx="11163299" cy="2654300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8901" y="2692413"/>
            <a:ext cx="11163299" cy="1650988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88901" y="4368815"/>
            <a:ext cx="11163299" cy="1219185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8901" y="5613410"/>
            <a:ext cx="11163299" cy="1231890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9" tIns="54859" rIns="109719" bIns="54859"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700"/>
            <a:ext cx="761999" cy="1269999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85" y="4381515"/>
            <a:ext cx="849085" cy="118872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869" y="25399"/>
            <a:ext cx="544133" cy="125730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9" y="12700"/>
            <a:ext cx="976923" cy="1269999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55" y="38099"/>
            <a:ext cx="900915" cy="1269999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73" y="1333496"/>
            <a:ext cx="1061718" cy="1257297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2" y="1282699"/>
            <a:ext cx="1257296" cy="1257296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87" y="1272732"/>
            <a:ext cx="969875" cy="1292665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4" y="1237555"/>
            <a:ext cx="819147" cy="1302443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86" y="1048102"/>
            <a:ext cx="819882" cy="1491893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14" y="2768610"/>
            <a:ext cx="1218366" cy="1384300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7" y="1384301"/>
            <a:ext cx="903365" cy="1193793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2" y="1384301"/>
            <a:ext cx="1476369" cy="1181095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22" y="1333497"/>
            <a:ext cx="1179284" cy="1269997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647" y="2781302"/>
            <a:ext cx="2377661" cy="1727199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82" y="2781303"/>
            <a:ext cx="1201089" cy="1257311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34" y="2989294"/>
            <a:ext cx="1298653" cy="1125500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16" y="2891779"/>
            <a:ext cx="965189" cy="1235732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8" y="2795742"/>
            <a:ext cx="1079799" cy="1268272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19" y="2757641"/>
            <a:ext cx="909885" cy="1471455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08" y="4267195"/>
            <a:ext cx="1190439" cy="1346214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4" y="4305294"/>
            <a:ext cx="865195" cy="1384314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309679" y="4343416"/>
            <a:ext cx="533264" cy="1257293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4" y="4381515"/>
            <a:ext cx="424860" cy="1182056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68" y="4323670"/>
            <a:ext cx="679737" cy="1277032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82" y="4159377"/>
            <a:ext cx="1085823" cy="1454024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35" y="5586655"/>
            <a:ext cx="1617361" cy="1437834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5570235"/>
            <a:ext cx="1079192" cy="1325864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6" y="5473701"/>
            <a:ext cx="932303" cy="1473197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24" y="5527445"/>
            <a:ext cx="927099" cy="1378585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6" y="5521728"/>
            <a:ext cx="1147787" cy="1384301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54" y="5088472"/>
            <a:ext cx="1276924" cy="18302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6"/>
          <a:srcRect b="7099"/>
          <a:stretch/>
        </p:blipFill>
        <p:spPr>
          <a:xfrm>
            <a:off x="502920" y="2"/>
            <a:ext cx="9944100" cy="7645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6"/>
          <a:srcRect l="32618" t="93364" r="47458"/>
          <a:stretch/>
        </p:blipFill>
        <p:spPr>
          <a:xfrm>
            <a:off x="3746499" y="6959622"/>
            <a:ext cx="1981201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179"/>
          <a:stretch/>
        </p:blipFill>
        <p:spPr>
          <a:xfrm>
            <a:off x="508000" y="0"/>
            <a:ext cx="9944100" cy="755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994" t="94753" r="50830"/>
          <a:stretch/>
        </p:blipFill>
        <p:spPr>
          <a:xfrm>
            <a:off x="1625600" y="6972300"/>
            <a:ext cx="1409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36"/>
          <a:stretch/>
        </p:blipFill>
        <p:spPr>
          <a:xfrm>
            <a:off x="508000" y="0"/>
            <a:ext cx="9944100" cy="768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888" t="94445" r="50574"/>
          <a:stretch/>
        </p:blipFill>
        <p:spPr>
          <a:xfrm>
            <a:off x="4749800" y="7226300"/>
            <a:ext cx="134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19" y="3"/>
            <a:ext cx="7427380" cy="6146797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"/>
          <a:stretch/>
        </p:blipFill>
        <p:spPr>
          <a:xfrm>
            <a:off x="1" y="2123088"/>
            <a:ext cx="7378701" cy="562391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97877" y="5398800"/>
            <a:ext cx="423487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784079" y="970281"/>
            <a:ext cx="394122" cy="480132"/>
          </a:xfrm>
          <a:prstGeom prst="rect">
            <a:avLst/>
          </a:prstGeom>
          <a:noFill/>
        </p:spPr>
        <p:txBody>
          <a:bodyPr wrap="none" lIns="109719" tIns="54859" rIns="109719" bIns="54859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6" name="Picture 5" descr="MappedBootstrapsArcheProtossOGTre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7" t="94177" r="48365"/>
          <a:stretch/>
        </p:blipFill>
        <p:spPr>
          <a:xfrm>
            <a:off x="1701800" y="7239000"/>
            <a:ext cx="1244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</Words>
  <Application>Microsoft Macintosh PowerPoint</Application>
  <PresentationFormat>Custom</PresentationFormat>
  <Paragraphs>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51</cp:revision>
  <dcterms:created xsi:type="dcterms:W3CDTF">2019-04-21T18:47:53Z</dcterms:created>
  <dcterms:modified xsi:type="dcterms:W3CDTF">2019-04-29T05:33:12Z</dcterms:modified>
</cp:coreProperties>
</file>